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0" roundtripDataSignature="AMtx7miLTmZaRsTgczvr+AePc03rvmpk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3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3" name="Google Shape;43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3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3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3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3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9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5" Type="http://schemas.openxmlformats.org/officeDocument/2006/relationships/image" Target="../media/image8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5" Type="http://schemas.openxmlformats.org/officeDocument/2006/relationships/image" Target="../media/image17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5" Type="http://schemas.openxmlformats.org/officeDocument/2006/relationships/image" Target="../media/image13.png"/><Relationship Id="rId14" Type="http://schemas.openxmlformats.org/officeDocument/2006/relationships/image" Target="../media/image18.png"/><Relationship Id="rId16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5029200" y="76200"/>
            <a:ext cx="4114800" cy="1524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Đúng một câu-</a:t>
            </a:r>
            <a:br>
              <a:rPr b="1" i="0" lang="en-US" sz="40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câu một con</a:t>
            </a:r>
            <a:endParaRPr/>
          </a:p>
        </p:txBody>
      </p:sp>
      <p:pic>
        <p:nvPicPr>
          <p:cNvPr descr="cts 1.png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4495800"/>
            <a:ext cx="1109662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36576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3.png"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7600" y="3733800"/>
            <a:ext cx="1182687" cy="668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88" name="Google Shape;8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95400" y="37338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89" name="Google Shape;8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720000">
            <a:off x="6943725" y="4876800"/>
            <a:ext cx="2200275" cy="1312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90" name="Google Shape;9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19200" y="5562600"/>
            <a:ext cx="1828800" cy="1120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91" name="Google Shape;9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62600" y="4876800"/>
            <a:ext cx="1219200" cy="114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92" name="Google Shape;92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00400" y="5715000"/>
            <a:ext cx="1563687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93" name="Google Shape;93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10400" y="2667000"/>
            <a:ext cx="1555750" cy="1154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94" name="Google Shape;94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3810000"/>
            <a:ext cx="1871662" cy="15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0" y="0"/>
            <a:ext cx="2286000" cy="10668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Trò chơi: </a:t>
            </a:r>
            <a:endParaRPr/>
          </a:p>
        </p:txBody>
      </p:sp>
      <p:pic>
        <p:nvPicPr>
          <p:cNvPr descr="cau-ca-ts.gif" id="96" name="Google Shape;96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71600" y="609600"/>
            <a:ext cx="450215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/>
          <p:cNvSpPr txBox="1"/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5</a:t>
            </a:r>
            <a:endParaRPr/>
          </a:p>
        </p:txBody>
      </p:sp>
      <p:sp>
        <p:nvSpPr>
          <p:cNvPr id="230" name="Google Shape;230;p10"/>
          <p:cNvSpPr txBox="1"/>
          <p:nvPr/>
        </p:nvSpPr>
        <p:spPr>
          <a:xfrm>
            <a:off x="838200" y="1752600"/>
            <a:ext cx="7696200" cy="34290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Anh Kim Đồng tên thật là gì?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Nông Văn Dền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Nguyễn Văn Trỗi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Võ Thị Sáu</a:t>
            </a:r>
            <a:endParaRPr/>
          </a:p>
        </p:txBody>
      </p:sp>
      <p:sp>
        <p:nvSpPr>
          <p:cNvPr id="231" name="Google Shape;231;p10"/>
          <p:cNvSpPr/>
          <p:nvPr/>
        </p:nvSpPr>
        <p:spPr>
          <a:xfrm>
            <a:off x="2209800" y="5562600"/>
            <a:ext cx="5410200" cy="10668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b="1" i="0" lang="en-US" sz="6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a</a:t>
            </a:r>
            <a:endParaRPr/>
          </a:p>
        </p:txBody>
      </p:sp>
      <p:pic>
        <p:nvPicPr>
          <p:cNvPr descr="cau-ca-ts.gif" id="232" name="Google Shape;23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0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238" name="Google Shape;2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1"/>
          <p:cNvSpPr txBox="1"/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5</a:t>
            </a:r>
            <a:endParaRPr/>
          </a:p>
        </p:txBody>
      </p:sp>
      <p:pic>
        <p:nvPicPr>
          <p:cNvPr descr="cts 1.png" id="240" name="Google Shape;24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241" name="Google Shape;24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242" name="Google Shape;24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243" name="Google Shape;24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244" name="Google Shape;244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245" name="Google Shape;245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5599906" y="27392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246" name="Google Shape;246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247" name="Google Shape;247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248" name="Google Shape;248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1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5</a:t>
            </a:r>
            <a:endParaRPr/>
          </a:p>
        </p:txBody>
      </p:sp>
      <p:pic>
        <p:nvPicPr>
          <p:cNvPr descr="cts 3.png" id="250" name="Google Shape;250;p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251" name="Google Shape;251;p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19400" y="-381000"/>
            <a:ext cx="3962400" cy="2676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11"/>
          <p:cNvGrpSpPr/>
          <p:nvPr/>
        </p:nvGrpSpPr>
        <p:grpSpPr>
          <a:xfrm>
            <a:off x="4419600" y="1676400"/>
            <a:ext cx="1219200" cy="3397250"/>
            <a:chOff x="4419600" y="1676400"/>
            <a:chExt cx="1219199" cy="3396934"/>
          </a:xfrm>
        </p:grpSpPr>
        <p:pic>
          <p:nvPicPr>
            <p:cNvPr descr="cts 1.png" id="253" name="Google Shape;253;p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 flipH="1">
              <a:off x="4419600" y="4114800"/>
              <a:ext cx="1219199" cy="9585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11"/>
            <p:cNvSpPr/>
            <p:nvPr/>
          </p:nvSpPr>
          <p:spPr>
            <a:xfrm>
              <a:off x="4876800" y="1676400"/>
              <a:ext cx="76200" cy="228600"/>
            </a:xfrm>
            <a:prstGeom prst="upArrow">
              <a:avLst>
                <a:gd fmla="val 36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1.png" id="255" name="Google Shape;255;p1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429000" y="457200"/>
            <a:ext cx="1109662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1"/>
          <p:cNvSpPr/>
          <p:nvPr/>
        </p:nvSpPr>
        <p:spPr>
          <a:xfrm>
            <a:off x="8153400" y="57912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 txBox="1"/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6</a:t>
            </a:r>
            <a:endParaRPr/>
          </a:p>
        </p:txBody>
      </p:sp>
      <p:sp>
        <p:nvSpPr>
          <p:cNvPr id="262" name="Google Shape;262;p12"/>
          <p:cNvSpPr txBox="1"/>
          <p:nvPr/>
        </p:nvSpPr>
        <p:spPr>
          <a:xfrm>
            <a:off x="838200" y="1752600"/>
            <a:ext cx="7696200" cy="34290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Bài “ Quốc Ca” do ai sáng tác?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Văn Cao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Phong Nhã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Trần Tiến</a:t>
            </a:r>
            <a:endParaRPr/>
          </a:p>
        </p:txBody>
      </p:sp>
      <p:sp>
        <p:nvSpPr>
          <p:cNvPr id="263" name="Google Shape;263;p12"/>
          <p:cNvSpPr/>
          <p:nvPr/>
        </p:nvSpPr>
        <p:spPr>
          <a:xfrm>
            <a:off x="2362200" y="5562600"/>
            <a:ext cx="5410200" cy="9906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b="1" i="0" lang="en-US" sz="6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a</a:t>
            </a:r>
            <a:endParaRPr/>
          </a:p>
        </p:txBody>
      </p:sp>
      <p:pic>
        <p:nvPicPr>
          <p:cNvPr descr="cau-ca-ts.gif" id="264" name="Google Shape;26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2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270" name="Google Shape;2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3"/>
          <p:cNvSpPr txBox="1"/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6</a:t>
            </a:r>
            <a:endParaRPr/>
          </a:p>
        </p:txBody>
      </p:sp>
      <p:pic>
        <p:nvPicPr>
          <p:cNvPr descr="cts 1.png" id="272" name="Google Shape;27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273" name="Google Shape;27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251325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274" name="Google Shape;274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275" name="Google Shape;275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276" name="Google Shape;276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277" name="Google Shape;277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7657306" y="58634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278" name="Google Shape;278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279" name="Google Shape;279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95575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280" name="Google Shape;280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6</a:t>
            </a:r>
            <a:endParaRPr/>
          </a:p>
        </p:txBody>
      </p:sp>
      <p:pic>
        <p:nvPicPr>
          <p:cNvPr descr="cts 3.png" id="282" name="Google Shape;282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283" name="Google Shape;283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19400" y="-304800"/>
            <a:ext cx="4038600" cy="2728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p13"/>
          <p:cNvGrpSpPr/>
          <p:nvPr/>
        </p:nvGrpSpPr>
        <p:grpSpPr>
          <a:xfrm>
            <a:off x="4343400" y="1676400"/>
            <a:ext cx="1219200" cy="3070225"/>
            <a:chOff x="4343400" y="1676400"/>
            <a:chExt cx="1219200" cy="3069671"/>
          </a:xfrm>
        </p:grpSpPr>
        <p:pic>
          <p:nvPicPr>
            <p:cNvPr descr="cts 7.png" id="285" name="Google Shape;285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343400" y="3886200"/>
              <a:ext cx="1219200" cy="859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13"/>
            <p:cNvSpPr/>
            <p:nvPr/>
          </p:nvSpPr>
          <p:spPr>
            <a:xfrm>
              <a:off x="4648200" y="1676400"/>
              <a:ext cx="76200" cy="304800"/>
            </a:xfrm>
            <a:prstGeom prst="upArrow">
              <a:avLst>
                <a:gd fmla="val 27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7.png" id="287" name="Google Shape;287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352800" y="381000"/>
            <a:ext cx="9906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3"/>
          <p:cNvSpPr/>
          <p:nvPr/>
        </p:nvSpPr>
        <p:spPr>
          <a:xfrm>
            <a:off x="8686800" y="5791200"/>
            <a:ext cx="457200" cy="1066800"/>
          </a:xfrm>
          <a:prstGeom prst="downArrow">
            <a:avLst>
              <a:gd fmla="val 16971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"/>
          <p:cNvSpPr txBox="1"/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7</a:t>
            </a:r>
            <a:endParaRPr/>
          </a:p>
        </p:txBody>
      </p:sp>
      <p:sp>
        <p:nvSpPr>
          <p:cNvPr id="294" name="Google Shape;294;p14"/>
          <p:cNvSpPr txBox="1"/>
          <p:nvPr/>
        </p:nvSpPr>
        <p:spPr>
          <a:xfrm>
            <a:off x="838200" y="1752600"/>
            <a:ext cx="7696200" cy="34290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Ở độ tuổi nào trẻ em được đi xe đạp 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10 tuổi trở lên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11 tuổi trở lên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12 tuổi trở lên</a:t>
            </a:r>
            <a:endParaRPr/>
          </a:p>
        </p:txBody>
      </p:sp>
      <p:sp>
        <p:nvSpPr>
          <p:cNvPr id="295" name="Google Shape;295;p14"/>
          <p:cNvSpPr/>
          <p:nvPr/>
        </p:nvSpPr>
        <p:spPr>
          <a:xfrm>
            <a:off x="2057400" y="5562600"/>
            <a:ext cx="5410200" cy="9906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b="1" i="0" lang="en-US" sz="6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c</a:t>
            </a:r>
            <a:endParaRPr/>
          </a:p>
        </p:txBody>
      </p:sp>
      <p:pic>
        <p:nvPicPr>
          <p:cNvPr descr="cau-ca-ts.gif" id="296" name="Google Shape;2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4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302" name="Google Shape;3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5"/>
          <p:cNvSpPr txBox="1"/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8</a:t>
            </a:r>
            <a:endParaRPr/>
          </a:p>
        </p:txBody>
      </p:sp>
      <p:pic>
        <p:nvPicPr>
          <p:cNvPr descr="cts 1.png" id="304" name="Google Shape;3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305" name="Google Shape;30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306" name="Google Shape;30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307" name="Google Shape;30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308" name="Google Shape;308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309" name="Google Shape;309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7428706" y="53300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310" name="Google Shape;310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311" name="Google Shape;311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312" name="Google Shape;312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5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8</a:t>
            </a:r>
            <a:endParaRPr/>
          </a:p>
        </p:txBody>
      </p:sp>
      <p:pic>
        <p:nvPicPr>
          <p:cNvPr descr="cts 3.png" id="314" name="Google Shape;314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315" name="Google Shape;315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95600" y="-228600"/>
            <a:ext cx="3886200" cy="262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15"/>
          <p:cNvGrpSpPr/>
          <p:nvPr/>
        </p:nvGrpSpPr>
        <p:grpSpPr>
          <a:xfrm>
            <a:off x="4343400" y="1676400"/>
            <a:ext cx="1438275" cy="3095625"/>
            <a:chOff x="4343400" y="1676400"/>
            <a:chExt cx="1438419" cy="3095155"/>
          </a:xfrm>
        </p:grpSpPr>
        <p:pic>
          <p:nvPicPr>
            <p:cNvPr descr="cts 5.png" id="317" name="Google Shape;317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>
              <a:off x="4343400" y="3733800"/>
              <a:ext cx="1438419" cy="10377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15"/>
            <p:cNvSpPr/>
            <p:nvPr/>
          </p:nvSpPr>
          <p:spPr>
            <a:xfrm>
              <a:off x="4724400" y="1676400"/>
              <a:ext cx="152400" cy="228600"/>
            </a:xfrm>
            <a:prstGeom prst="upArrow">
              <a:avLst>
                <a:gd fmla="val 72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5.png" id="319" name="Google Shape;31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52800" y="457200"/>
            <a:ext cx="1304925" cy="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5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/>
          <p:nvPr>
            <p:ph idx="4294967295"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8</a:t>
            </a:r>
            <a:endParaRPr/>
          </a:p>
        </p:txBody>
      </p:sp>
      <p:sp>
        <p:nvSpPr>
          <p:cNvPr id="326" name="Google Shape;326;p16"/>
          <p:cNvSpPr txBox="1"/>
          <p:nvPr/>
        </p:nvSpPr>
        <p:spPr>
          <a:xfrm>
            <a:off x="457200" y="1752600"/>
            <a:ext cx="8305800" cy="35052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Muốn thức ăn tiêu hóa tốt chúng ta phải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Ăn nhanh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Ăn chậm , nhai kỹ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Không nhai thức ăn</a:t>
            </a:r>
            <a:endParaRPr/>
          </a:p>
        </p:txBody>
      </p:sp>
      <p:sp>
        <p:nvSpPr>
          <p:cNvPr id="327" name="Google Shape;327;p16"/>
          <p:cNvSpPr/>
          <p:nvPr/>
        </p:nvSpPr>
        <p:spPr>
          <a:xfrm>
            <a:off x="2133600" y="5638800"/>
            <a:ext cx="5410200" cy="9906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1" i="0" lang="en-US" sz="5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b</a:t>
            </a:r>
            <a:endParaRPr/>
          </a:p>
        </p:txBody>
      </p:sp>
      <p:pic>
        <p:nvPicPr>
          <p:cNvPr descr="cau-ca-ts.gif" id="328" name="Google Shape;3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6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334" name="Google Shape;3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7"/>
          <p:cNvSpPr txBox="1"/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8</a:t>
            </a:r>
            <a:endParaRPr/>
          </a:p>
        </p:txBody>
      </p:sp>
      <p:pic>
        <p:nvPicPr>
          <p:cNvPr descr="cts 1.png" id="336" name="Google Shape;33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337" name="Google Shape;33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338" name="Google Shape;33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339" name="Google Shape;339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340" name="Google Shape;340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341" name="Google Shape;341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7352506" y="52538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342" name="Google Shape;342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343" name="Google Shape;343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344" name="Google Shape;344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7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8</a:t>
            </a:r>
            <a:endParaRPr/>
          </a:p>
        </p:txBody>
      </p:sp>
      <p:pic>
        <p:nvPicPr>
          <p:cNvPr descr="cts 3.png" id="346" name="Google Shape;346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347" name="Google Shape;347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95600" y="-228600"/>
            <a:ext cx="3886200" cy="262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17"/>
          <p:cNvGrpSpPr/>
          <p:nvPr/>
        </p:nvGrpSpPr>
        <p:grpSpPr>
          <a:xfrm>
            <a:off x="3160712" y="1295400"/>
            <a:ext cx="1563687" cy="3486150"/>
            <a:chOff x="3160267" y="1295400"/>
            <a:chExt cx="1564133" cy="3486308"/>
          </a:xfrm>
        </p:grpSpPr>
        <p:pic>
          <p:nvPicPr>
            <p:cNvPr descr="cts 8.png" id="349" name="Google Shape;349;p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160267" y="3962400"/>
              <a:ext cx="1564133" cy="8193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17"/>
            <p:cNvSpPr/>
            <p:nvPr/>
          </p:nvSpPr>
          <p:spPr>
            <a:xfrm>
              <a:off x="3886200" y="1295400"/>
              <a:ext cx="76200" cy="533400"/>
            </a:xfrm>
            <a:prstGeom prst="upArrow">
              <a:avLst>
                <a:gd fmla="val 1543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8.png" id="351" name="Google Shape;351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00400" y="381000"/>
            <a:ext cx="156368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7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"/>
          <p:cNvSpPr txBox="1"/>
          <p:nvPr>
            <p:ph idx="4294967295"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9</a:t>
            </a:r>
            <a:endParaRPr/>
          </a:p>
        </p:txBody>
      </p:sp>
      <p:sp>
        <p:nvSpPr>
          <p:cNvPr id="358" name="Google Shape;358;p18"/>
          <p:cNvSpPr txBox="1"/>
          <p:nvPr/>
        </p:nvSpPr>
        <p:spPr>
          <a:xfrm>
            <a:off x="228600" y="1752600"/>
            <a:ext cx="8686800" cy="35052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Gỗ tổ Hùng Vương được tổ chức hàng năm ngày tháng nào?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3 - 10 âm lịch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10 - 3 âm lịch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11 - 3 âm lịch</a:t>
            </a:r>
            <a:endParaRPr/>
          </a:p>
        </p:txBody>
      </p:sp>
      <p:sp>
        <p:nvSpPr>
          <p:cNvPr id="359" name="Google Shape;359;p18"/>
          <p:cNvSpPr/>
          <p:nvPr/>
        </p:nvSpPr>
        <p:spPr>
          <a:xfrm>
            <a:off x="2133600" y="5562600"/>
            <a:ext cx="5410200" cy="9906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b</a:t>
            </a:r>
            <a:endParaRPr/>
          </a:p>
        </p:txBody>
      </p:sp>
      <p:pic>
        <p:nvPicPr>
          <p:cNvPr descr="cau-ca-ts.gif" id="360" name="Google Shape;36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8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366" name="Google Shape;36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9"/>
          <p:cNvSpPr txBox="1"/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9</a:t>
            </a:r>
            <a:endParaRPr/>
          </a:p>
        </p:txBody>
      </p:sp>
      <p:pic>
        <p:nvPicPr>
          <p:cNvPr descr="cts 1.png" id="368" name="Google Shape;36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369" name="Google Shape;36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370" name="Google Shape;37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371" name="Google Shape;37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372" name="Google Shape;37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373" name="Google Shape;373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6209506" y="41870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374" name="Google Shape;374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375" name="Google Shape;375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376" name="Google Shape;376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9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9</a:t>
            </a:r>
            <a:endParaRPr/>
          </a:p>
        </p:txBody>
      </p:sp>
      <p:pic>
        <p:nvPicPr>
          <p:cNvPr descr="cts 3.png" id="378" name="Google Shape;378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379" name="Google Shape;379;p1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95600" y="-228600"/>
            <a:ext cx="3886200" cy="262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Google Shape;380;p19"/>
          <p:cNvGrpSpPr/>
          <p:nvPr/>
        </p:nvGrpSpPr>
        <p:grpSpPr>
          <a:xfrm>
            <a:off x="3505200" y="1295400"/>
            <a:ext cx="1295400" cy="3613150"/>
            <a:chOff x="3505200" y="1295400"/>
            <a:chExt cx="1295400" cy="3613515"/>
          </a:xfrm>
        </p:grpSpPr>
        <p:pic>
          <p:nvPicPr>
            <p:cNvPr descr="cts 6.png" id="381" name="Google Shape;381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505200" y="4114800"/>
              <a:ext cx="1295400" cy="7941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19"/>
            <p:cNvSpPr/>
            <p:nvPr/>
          </p:nvSpPr>
          <p:spPr>
            <a:xfrm>
              <a:off x="3810000" y="1295400"/>
              <a:ext cx="228600" cy="381000"/>
            </a:xfrm>
            <a:prstGeom prst="upArrow">
              <a:avLst>
                <a:gd fmla="val 648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6.png" id="383" name="Google Shape;383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81400" y="457200"/>
            <a:ext cx="1219200" cy="74771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9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0" y="0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 TNTPHCM được thành lập ngày, tháng, năm nào? </a:t>
            </a:r>
            <a:endParaRPr b="1" i="0" sz="5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15 - 5 -1941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 5 -15 - 1941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14 - 5 - 1942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7848600" y="5715000"/>
            <a:ext cx="609600" cy="838200"/>
          </a:xfrm>
          <a:prstGeom prst="downArrow">
            <a:avLst>
              <a:gd fmla="val 13745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ts 3.png"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228600"/>
            <a:ext cx="1182687" cy="66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"/>
          <p:cNvSpPr txBox="1"/>
          <p:nvPr>
            <p:ph idx="4294967295"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10</a:t>
            </a:r>
            <a:endParaRPr/>
          </a:p>
        </p:txBody>
      </p:sp>
      <p:sp>
        <p:nvSpPr>
          <p:cNvPr id="390" name="Google Shape;390;p20"/>
          <p:cNvSpPr txBox="1"/>
          <p:nvPr/>
        </p:nvSpPr>
        <p:spPr>
          <a:xfrm>
            <a:off x="457200" y="1752600"/>
            <a:ext cx="8305800" cy="35814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 có hỏa hoạn (cháy nổ) thì gọi đến số điện thoại nào 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114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115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113</a:t>
            </a: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2133600" y="5867400"/>
            <a:ext cx="5410200" cy="7620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a</a:t>
            </a:r>
            <a:endParaRPr/>
          </a:p>
        </p:txBody>
      </p:sp>
      <p:pic>
        <p:nvPicPr>
          <p:cNvPr descr="cau-ca-ts.gif" id="392" name="Google Shape;39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0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398" name="Google Shape;39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1"/>
          <p:cNvSpPr txBox="1"/>
          <p:nvPr>
            <p:ph type="title"/>
          </p:nvPr>
        </p:nvSpPr>
        <p:spPr>
          <a:xfrm>
            <a:off x="76200" y="228600"/>
            <a:ext cx="20574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10</a:t>
            </a:r>
            <a:endParaRPr/>
          </a:p>
        </p:txBody>
      </p:sp>
      <p:pic>
        <p:nvPicPr>
          <p:cNvPr descr="cts 1.png" id="400" name="Google Shape;40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401" name="Google Shape;40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402" name="Google Shape;40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403" name="Google Shape;403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404" name="Google Shape;404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405" name="Google Shape;405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7657306" y="58634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406" name="Google Shape;406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407" name="Google Shape;407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408" name="Google Shape;408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1"/>
          <p:cNvSpPr txBox="1"/>
          <p:nvPr/>
        </p:nvSpPr>
        <p:spPr>
          <a:xfrm>
            <a:off x="228600" y="1066800"/>
            <a:ext cx="1066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10</a:t>
            </a:r>
            <a:endParaRPr/>
          </a:p>
        </p:txBody>
      </p:sp>
      <p:pic>
        <p:nvPicPr>
          <p:cNvPr descr="cts 3.png" id="410" name="Google Shape;410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411" name="Google Shape;411;p2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95600" y="-228600"/>
            <a:ext cx="3886200" cy="262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1"/>
          <p:cNvGrpSpPr/>
          <p:nvPr/>
        </p:nvGrpSpPr>
        <p:grpSpPr>
          <a:xfrm>
            <a:off x="3581400" y="1371600"/>
            <a:ext cx="1295400" cy="3719512"/>
            <a:chOff x="3581400" y="1371600"/>
            <a:chExt cx="1295400" cy="3719513"/>
          </a:xfrm>
        </p:grpSpPr>
        <p:pic>
          <p:nvPicPr>
            <p:cNvPr descr="cts 10.png" id="413" name="Google Shape;413;p2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581400" y="4038600"/>
              <a:ext cx="1295400" cy="1052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4" name="Google Shape;414;p21"/>
            <p:cNvSpPr/>
            <p:nvPr/>
          </p:nvSpPr>
          <p:spPr>
            <a:xfrm>
              <a:off x="4038600" y="1371600"/>
              <a:ext cx="228600" cy="4572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10.png" id="415" name="Google Shape;415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76600" y="152400"/>
            <a:ext cx="1447800" cy="1176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8000"/>
              <a:buFont typeface="Calibri"/>
              <a:buNone/>
            </a:pPr>
            <a:r>
              <a:rPr b="1" i="0" lang="en-US" sz="8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Cách chơi</a:t>
            </a:r>
            <a:endParaRPr/>
          </a:p>
        </p:txBody>
      </p:sp>
      <p:sp>
        <p:nvSpPr>
          <p:cNvPr id="421" name="Google Shape;421;p2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-Slide 1: Giới thiệu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-Slide 2: Câu hỏi: nhấp câu…🡪câu hỏi xuất hiện🡪 nhấp con Cá (hoặc thuyền) 🡪đáp án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-Nhấp mũi tên xuống để tới Slide câu cá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-Tại Slide câu cá, nhấp Cá… 🡪 cá tự động bơi tới ăn mồi 🡪 câu tự động kéo cá 🡪 cá tự động vào thuyền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-Tiếp tục nhấp chuột mũi tên xuống  –Slide kế tiếp: câu hỏi kế tiếp…….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8000"/>
              <a:buFont typeface="Calibri"/>
              <a:buNone/>
            </a:pPr>
            <a:r>
              <a:rPr b="0" i="0" lang="en-US" sz="8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Hiệu ứng</a:t>
            </a:r>
            <a:endParaRPr/>
          </a:p>
        </p:txBody>
      </p:sp>
      <p:sp>
        <p:nvSpPr>
          <p:cNvPr id="427" name="Google Shape;427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Mở chế độ xem Custom Animations thì sẽ thấy danh sách Hiệu ứng của từng Slide câu cá (tương tự nhau)</a:t>
            </a:r>
            <a:endParaRPr/>
          </a:p>
          <a:p>
            <a:pPr indent="0" lvl="0" marL="3429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i="0" sz="5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8000"/>
              <a:buFont typeface="Calibri"/>
              <a:buNone/>
            </a:pPr>
            <a:r>
              <a:rPr b="0" i="0" lang="en-US" sz="8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Ý kiến</a:t>
            </a:r>
            <a:endParaRPr/>
          </a:p>
        </p:txBody>
      </p:sp>
      <p:sp>
        <p:nvSpPr>
          <p:cNvPr id="433" name="Google Shape;433;p2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US" sz="5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 thầy cô nên thay câu hỏi cho phù hợp!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i="0" sz="5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US" sz="5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LGB</a:t>
            </a:r>
            <a:endParaRPr/>
          </a:p>
          <a:p>
            <a:pPr indent="0" lvl="0" marL="3429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i="0" sz="5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1</a:t>
            </a:r>
            <a:endParaRPr/>
          </a:p>
        </p:txBody>
      </p:sp>
      <p:pic>
        <p:nvPicPr>
          <p:cNvPr descr="cts 1.png"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4724400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112" name="Google Shape;11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113" name="Google Shape;11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95800" y="35814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114" name="Google Shape;11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115" name="Google Shape;11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116" name="Google Shape;116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7200106" y="56475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117" name="Google Shape;117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118" name="Google Shape;118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119" name="Google Shape;119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1</a:t>
            </a:r>
            <a:endParaRPr/>
          </a:p>
        </p:txBody>
      </p:sp>
      <p:pic>
        <p:nvPicPr>
          <p:cNvPr descr="cts 3.png" id="121" name="Google Shape;121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122" name="Google Shape;122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95600" y="-228600"/>
            <a:ext cx="3810000" cy="2574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3.png" id="123" name="Google Shape;123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352800" y="304800"/>
            <a:ext cx="1530350" cy="86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3"/>
          <p:cNvGrpSpPr/>
          <p:nvPr/>
        </p:nvGrpSpPr>
        <p:grpSpPr>
          <a:xfrm>
            <a:off x="3505200" y="1676400"/>
            <a:ext cx="1182687" cy="3335337"/>
            <a:chOff x="3505200" y="1600200"/>
            <a:chExt cx="1183380" cy="3411367"/>
          </a:xfrm>
        </p:grpSpPr>
        <p:pic>
          <p:nvPicPr>
            <p:cNvPr descr="cts 3.png" id="125" name="Google Shape;125;p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505200" y="4343400"/>
              <a:ext cx="1183380" cy="668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3"/>
            <p:cNvSpPr/>
            <p:nvPr/>
          </p:nvSpPr>
          <p:spPr>
            <a:xfrm>
              <a:off x="4267200" y="1600200"/>
              <a:ext cx="76200" cy="304800"/>
            </a:xfrm>
            <a:prstGeom prst="upArrow">
              <a:avLst>
                <a:gd fmla="val 27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3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đi bộ an toàn em phải đi như thế nào?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Đi trên vỉa hè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Sát lề đường bên phải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Đi trên vỉa hè , sát lề đường bên phải hoặc đi với người lớn và nắm tay người lớn</a:t>
            </a:r>
            <a:endParaRPr/>
          </a:p>
        </p:txBody>
      </p:sp>
      <p:pic>
        <p:nvPicPr>
          <p:cNvPr descr="cts 4.png"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52400"/>
            <a:ext cx="2343150" cy="12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8229600" y="5486400"/>
            <a:ext cx="762000" cy="1371600"/>
          </a:xfrm>
          <a:prstGeom prst="downArrow">
            <a:avLst>
              <a:gd fmla="val 156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3716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2</a:t>
            </a:r>
            <a:endParaRPr/>
          </a:p>
        </p:txBody>
      </p:sp>
      <p:pic>
        <p:nvPicPr>
          <p:cNvPr descr="cts 1.png" id="143" name="Google Shape;14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4724400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144" name="Google Shape;14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145" name="Google Shape;14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146" name="Google Shape;14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147" name="Google Shape;14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148" name="Google Shape;148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7047706" y="56475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149" name="Google Shape;149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150" name="Google Shape;150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151" name="Google Shape;151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2</a:t>
            </a:r>
            <a:endParaRPr/>
          </a:p>
        </p:txBody>
      </p:sp>
      <p:pic>
        <p:nvPicPr>
          <p:cNvPr descr="cts 3.png" id="153" name="Google Shape;153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154" name="Google Shape;154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743200" y="-304800"/>
            <a:ext cx="4191000" cy="2832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5"/>
          <p:cNvGrpSpPr/>
          <p:nvPr/>
        </p:nvGrpSpPr>
        <p:grpSpPr>
          <a:xfrm>
            <a:off x="2438400" y="1752600"/>
            <a:ext cx="2343150" cy="3587750"/>
            <a:chOff x="2438400" y="1651716"/>
            <a:chExt cx="2343756" cy="3688230"/>
          </a:xfrm>
        </p:grpSpPr>
        <p:pic>
          <p:nvPicPr>
            <p:cNvPr descr="cts 4.png" id="156" name="Google Shape;156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438400" y="4114800"/>
              <a:ext cx="2343756" cy="1225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5"/>
            <p:cNvSpPr/>
            <p:nvPr/>
          </p:nvSpPr>
          <p:spPr>
            <a:xfrm>
              <a:off x="4114800" y="1651716"/>
              <a:ext cx="304800" cy="381000"/>
            </a:xfrm>
            <a:prstGeom prst="upArrow">
              <a:avLst>
                <a:gd fmla="val 864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4.png" id="158" name="Google Shape;15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4600" y="457200"/>
            <a:ext cx="2343150" cy="12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838200" y="1752600"/>
            <a:ext cx="7696200" cy="35052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 bài hát “ Chú ếch con” chú ếch đang làm gì 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Ngồi chơi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Học bài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Đang kêu 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1981200" y="5638800"/>
            <a:ext cx="5410200" cy="9906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b="1" i="0" lang="en-US" sz="6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b</a:t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8229600" y="5486400"/>
            <a:ext cx="762000" cy="1371600"/>
          </a:xfrm>
          <a:prstGeom prst="downArrow">
            <a:avLst>
              <a:gd fmla="val 156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u-ca-ts.gif" id="168" name="Google Shape;1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173" name="Google Shape;17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 txBox="1"/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3</a:t>
            </a:r>
            <a:endParaRPr/>
          </a:p>
        </p:txBody>
      </p:sp>
      <p:pic>
        <p:nvPicPr>
          <p:cNvPr descr="cts 1.png" id="175" name="Google Shape;17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4724400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176" name="Google Shape;17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177" name="Google Shape;17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178" name="Google Shape;178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179" name="Google Shape;179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180" name="Google Shape;180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6742906" y="54824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181" name="Google Shape;181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182" name="Google Shape;182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183" name="Google Shape;183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3</a:t>
            </a:r>
            <a:endParaRPr/>
          </a:p>
        </p:txBody>
      </p:sp>
      <p:pic>
        <p:nvPicPr>
          <p:cNvPr descr="cts 3.png" id="185" name="Google Shape;185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186" name="Google Shape;186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743200" y="-228600"/>
            <a:ext cx="4191000" cy="2832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7"/>
          <p:cNvGrpSpPr/>
          <p:nvPr/>
        </p:nvGrpSpPr>
        <p:grpSpPr>
          <a:xfrm>
            <a:off x="4267200" y="1676400"/>
            <a:ext cx="1555750" cy="3211512"/>
            <a:chOff x="4267200" y="1676400"/>
            <a:chExt cx="1555394" cy="3211981"/>
          </a:xfrm>
        </p:grpSpPr>
        <p:pic>
          <p:nvPicPr>
            <p:cNvPr descr="cts 9.png" id="188" name="Google Shape;188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267200" y="3733800"/>
              <a:ext cx="1555394" cy="1154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7"/>
            <p:cNvSpPr/>
            <p:nvPr/>
          </p:nvSpPr>
          <p:spPr>
            <a:xfrm>
              <a:off x="4876800" y="1676400"/>
              <a:ext cx="152400" cy="228600"/>
            </a:xfrm>
            <a:prstGeom prst="upArrow">
              <a:avLst>
                <a:gd fmla="val 72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9.png" id="190" name="Google Shape;190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00400" y="304800"/>
            <a:ext cx="1555750" cy="115411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/>
          <p:nvPr/>
        </p:nvSpPr>
        <p:spPr>
          <a:xfrm>
            <a:off x="8153400" y="57912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/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</a:t>
            </a:r>
            <a:endParaRPr/>
          </a:p>
        </p:txBody>
      </p:sp>
      <p:sp>
        <p:nvSpPr>
          <p:cNvPr id="197" name="Google Shape;197;p8"/>
          <p:cNvSpPr txBox="1"/>
          <p:nvPr/>
        </p:nvSpPr>
        <p:spPr>
          <a:xfrm>
            <a:off x="838200" y="1676400"/>
            <a:ext cx="7696200" cy="37338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Bác Hồ từng dạy học ở phan thiết ngôi trường đó tên gì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Trần Hưng Đạo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Lê Lợi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Dục Thanh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1981200" y="5715000"/>
            <a:ext cx="5410200" cy="9144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b="1" i="0" lang="en-US" sz="6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c</a:t>
            </a:r>
            <a:endParaRPr/>
          </a:p>
        </p:txBody>
      </p:sp>
      <p:pic>
        <p:nvPicPr>
          <p:cNvPr descr="cau-ca-ts.gif" id="199" name="Google Shape;19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ts 2.png" id="201" name="Google Shape;20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3657600"/>
            <a:ext cx="1393825" cy="11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206" name="Google Shape;20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 txBox="1"/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4</a:t>
            </a:r>
            <a:endParaRPr/>
          </a:p>
        </p:txBody>
      </p:sp>
      <p:pic>
        <p:nvPicPr>
          <p:cNvPr descr="cts 1.png" id="208" name="Google Shape;20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4724400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209" name="Google Shape;20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210" name="Google Shape;21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211" name="Google Shape;21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212" name="Google Shape;212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213" name="Google Shape;213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7047706" y="56475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214" name="Google Shape;214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215" name="Google Shape;215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216" name="Google Shape;216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9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4</a:t>
            </a:r>
            <a:endParaRPr/>
          </a:p>
        </p:txBody>
      </p:sp>
      <p:pic>
        <p:nvPicPr>
          <p:cNvPr descr="cts 3.png" id="218" name="Google Shape;218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219" name="Google Shape;219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19400" y="-304800"/>
            <a:ext cx="3886200" cy="262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9"/>
          <p:cNvGrpSpPr/>
          <p:nvPr/>
        </p:nvGrpSpPr>
        <p:grpSpPr>
          <a:xfrm>
            <a:off x="4495800" y="1676400"/>
            <a:ext cx="1393825" cy="3216275"/>
            <a:chOff x="4495800" y="1676400"/>
            <a:chExt cx="1394454" cy="3216919"/>
          </a:xfrm>
        </p:grpSpPr>
        <p:pic>
          <p:nvPicPr>
            <p:cNvPr descr="cts 2.png" id="221" name="Google Shape;221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95800" y="3733800"/>
              <a:ext cx="1394454" cy="11595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9"/>
            <p:cNvSpPr/>
            <p:nvPr/>
          </p:nvSpPr>
          <p:spPr>
            <a:xfrm>
              <a:off x="4953000" y="1676400"/>
              <a:ext cx="76200" cy="228600"/>
            </a:xfrm>
            <a:prstGeom prst="upArrow">
              <a:avLst>
                <a:gd fmla="val 36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2.png" id="223" name="Google Shape;223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429000" y="457200"/>
            <a:ext cx="892175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2015-03-24T10:14:44Z</dcterms:created>
  <dc:creator>tran bang</dc:creator>
</cp:coreProperties>
</file>